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354" r:id="rId4"/>
    <p:sldId id="357" r:id="rId5"/>
    <p:sldId id="358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342" y="-42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F789AF-869D-42D4-A7AB-94EB61EA1189}" type="doc">
      <dgm:prSet loTypeId="urn:microsoft.com/office/officeart/2005/8/layout/arrow3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F46998FF-2045-4AB2-9DDF-F2E95F0D0509}">
      <dgm:prSet phldrT="[Texte]"/>
      <dgm:spPr/>
      <dgm:t>
        <a:bodyPr/>
        <a:lstStyle/>
        <a:p>
          <a:r>
            <a:rPr lang="fr-FR" b="1" dirty="0" smtClean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Emport moyen INT + 7 pts</a:t>
          </a:r>
        </a:p>
        <a:p>
          <a:r>
            <a:rPr lang="fr-FR" b="1" dirty="0" smtClean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CMR Int +2 pts</a:t>
          </a:r>
        </a:p>
        <a:p>
          <a:r>
            <a:rPr lang="fr-FR" b="1" dirty="0" smtClean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Dom +3 pts</a:t>
          </a:r>
          <a:endParaRPr lang="fr-FR" b="1" dirty="0">
            <a:solidFill>
              <a:schemeClr val="accent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82E4433-5104-47D3-BB20-77606AA29CD9}" type="parTrans" cxnId="{375EBC74-F2F6-4C5A-9D3D-432F74C5068A}">
      <dgm:prSet/>
      <dgm:spPr/>
      <dgm:t>
        <a:bodyPr/>
        <a:lstStyle/>
        <a:p>
          <a:endParaRPr lang="fr-FR">
            <a:solidFill>
              <a:schemeClr val="accent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D6EAB69-49A7-4B66-B1C0-349F1DC5ED55}" type="sibTrans" cxnId="{375EBC74-F2F6-4C5A-9D3D-432F74C5068A}">
      <dgm:prSet/>
      <dgm:spPr/>
      <dgm:t>
        <a:bodyPr/>
        <a:lstStyle/>
        <a:p>
          <a:endParaRPr lang="fr-FR">
            <a:solidFill>
              <a:schemeClr val="accent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454834D-F0E3-4D71-B903-9E6487750AC7}">
      <dgm:prSet phldrT="[Texte]"/>
      <dgm:spPr/>
      <dgm:t>
        <a:bodyPr/>
        <a:lstStyle/>
        <a:p>
          <a:r>
            <a:rPr lang="fr-FR" b="1" dirty="0" smtClean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Emport moyen Domestique </a:t>
          </a:r>
        </a:p>
        <a:p>
          <a:r>
            <a:rPr lang="fr-FR" b="1" dirty="0" smtClean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-1 pt</a:t>
          </a:r>
          <a:endParaRPr lang="fr-FR" b="1" dirty="0">
            <a:solidFill>
              <a:schemeClr val="accent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F994F9A-9A40-4773-98B4-21CC7D0C3072}" type="parTrans" cxnId="{91DD1CE9-372B-40BE-B03F-8CD4E0D0852F}">
      <dgm:prSet/>
      <dgm:spPr/>
      <dgm:t>
        <a:bodyPr/>
        <a:lstStyle/>
        <a:p>
          <a:endParaRPr lang="fr-FR">
            <a:solidFill>
              <a:schemeClr val="accent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9755F79-BF4E-4EFE-9529-11ECC6D59CFF}" type="sibTrans" cxnId="{91DD1CE9-372B-40BE-B03F-8CD4E0D0852F}">
      <dgm:prSet/>
      <dgm:spPr/>
      <dgm:t>
        <a:bodyPr/>
        <a:lstStyle/>
        <a:p>
          <a:endParaRPr lang="fr-FR">
            <a:solidFill>
              <a:schemeClr val="accent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EECC307-52BB-4366-813F-2C1B3F7A917A}" type="pres">
      <dgm:prSet presAssocID="{B7F789AF-869D-42D4-A7AB-94EB61EA118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21E66AF-93FB-4C2E-8A76-4F718C3ED1B8}" type="pres">
      <dgm:prSet presAssocID="{B7F789AF-869D-42D4-A7AB-94EB61EA1189}" presName="divider" presStyleLbl="fgShp" presStyleIdx="0" presStyleCnt="1"/>
      <dgm:spPr/>
    </dgm:pt>
    <dgm:pt modelId="{AD60B92F-CB9D-4331-AB82-336B5B2596E4}" type="pres">
      <dgm:prSet presAssocID="{F46998FF-2045-4AB2-9DDF-F2E95F0D0509}" presName="downArrow" presStyleLbl="node1" presStyleIdx="0" presStyleCnt="2"/>
      <dgm:spPr/>
    </dgm:pt>
    <dgm:pt modelId="{F6A5B2E2-2C51-49DD-90D9-ACCF8625934D}" type="pres">
      <dgm:prSet presAssocID="{F46998FF-2045-4AB2-9DDF-F2E95F0D0509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E4014F-51DA-4B1E-88C3-2C779C933569}" type="pres">
      <dgm:prSet presAssocID="{4454834D-F0E3-4D71-B903-9E6487750AC7}" presName="upArrow" presStyleLbl="node1" presStyleIdx="1" presStyleCnt="2"/>
      <dgm:spPr/>
    </dgm:pt>
    <dgm:pt modelId="{9FF0066B-ABDB-4698-B2C6-D6F61473BBE9}" type="pres">
      <dgm:prSet presAssocID="{4454834D-F0E3-4D71-B903-9E6487750AC7}" presName="upArrowText" presStyleLbl="revTx" presStyleIdx="1" presStyleCnt="2" custScaleX="1645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DD1CE9-372B-40BE-B03F-8CD4E0D0852F}" srcId="{B7F789AF-869D-42D4-A7AB-94EB61EA1189}" destId="{4454834D-F0E3-4D71-B903-9E6487750AC7}" srcOrd="1" destOrd="0" parTransId="{FF994F9A-9A40-4773-98B4-21CC7D0C3072}" sibTransId="{69755F79-BF4E-4EFE-9529-11ECC6D59CFF}"/>
    <dgm:cxn modelId="{BBC29E45-B583-4AF9-BB69-5FA2D5AB1963}" type="presOf" srcId="{4454834D-F0E3-4D71-B903-9E6487750AC7}" destId="{9FF0066B-ABDB-4698-B2C6-D6F61473BBE9}" srcOrd="0" destOrd="0" presId="urn:microsoft.com/office/officeart/2005/8/layout/arrow3"/>
    <dgm:cxn modelId="{8A94A5CC-F37B-4D95-8456-6EAEA7118DB5}" type="presOf" srcId="{F46998FF-2045-4AB2-9DDF-F2E95F0D0509}" destId="{F6A5B2E2-2C51-49DD-90D9-ACCF8625934D}" srcOrd="0" destOrd="0" presId="urn:microsoft.com/office/officeart/2005/8/layout/arrow3"/>
    <dgm:cxn modelId="{F5529F2B-1DE7-466A-AA00-6C032B56D5B0}" type="presOf" srcId="{B7F789AF-869D-42D4-A7AB-94EB61EA1189}" destId="{9EECC307-52BB-4366-813F-2C1B3F7A917A}" srcOrd="0" destOrd="0" presId="urn:microsoft.com/office/officeart/2005/8/layout/arrow3"/>
    <dgm:cxn modelId="{375EBC74-F2F6-4C5A-9D3D-432F74C5068A}" srcId="{B7F789AF-869D-42D4-A7AB-94EB61EA1189}" destId="{F46998FF-2045-4AB2-9DDF-F2E95F0D0509}" srcOrd="0" destOrd="0" parTransId="{982E4433-5104-47D3-BB20-77606AA29CD9}" sibTransId="{3D6EAB69-49A7-4B66-B1C0-349F1DC5ED55}"/>
    <dgm:cxn modelId="{170D56F3-3DD1-4E72-B5B0-D01148BD9557}" type="presParOf" srcId="{9EECC307-52BB-4366-813F-2C1B3F7A917A}" destId="{B21E66AF-93FB-4C2E-8A76-4F718C3ED1B8}" srcOrd="0" destOrd="0" presId="urn:microsoft.com/office/officeart/2005/8/layout/arrow3"/>
    <dgm:cxn modelId="{FF9935B8-A4AB-4C06-9C1F-01BA05C393DB}" type="presParOf" srcId="{9EECC307-52BB-4366-813F-2C1B3F7A917A}" destId="{AD60B92F-CB9D-4331-AB82-336B5B2596E4}" srcOrd="1" destOrd="0" presId="urn:microsoft.com/office/officeart/2005/8/layout/arrow3"/>
    <dgm:cxn modelId="{5A0F86B9-93F7-4F78-B072-B97BEF8D8F05}" type="presParOf" srcId="{9EECC307-52BB-4366-813F-2C1B3F7A917A}" destId="{F6A5B2E2-2C51-49DD-90D9-ACCF8625934D}" srcOrd="2" destOrd="0" presId="urn:microsoft.com/office/officeart/2005/8/layout/arrow3"/>
    <dgm:cxn modelId="{D44D1573-0BC5-4596-9448-3006D3F16957}" type="presParOf" srcId="{9EECC307-52BB-4366-813F-2C1B3F7A917A}" destId="{DFE4014F-51DA-4B1E-88C3-2C779C933569}" srcOrd="3" destOrd="0" presId="urn:microsoft.com/office/officeart/2005/8/layout/arrow3"/>
    <dgm:cxn modelId="{D2BCB856-7517-45C1-BDE3-68D573F92869}" type="presParOf" srcId="{9EECC307-52BB-4366-813F-2C1B3F7A917A}" destId="{9FF0066B-ABDB-4698-B2C6-D6F61473BBE9}" srcOrd="4" destOrd="0" presId="urn:microsoft.com/office/officeart/2005/8/layout/arrow3"/>
  </dgm:cxnLst>
  <dgm:bg/>
  <dgm:whole>
    <a:effectLst>
      <a:reflection blurRad="6350" stA="52000" endA="300" endPos="350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E66AF-93FB-4C2E-8A76-4F718C3ED1B8}">
      <dsp:nvSpPr>
        <dsp:cNvPr id="0" name=""/>
        <dsp:cNvSpPr/>
      </dsp:nvSpPr>
      <dsp:spPr>
        <a:xfrm rot="21300000">
          <a:off x="15200" y="1554329"/>
          <a:ext cx="4922922" cy="563748"/>
        </a:xfrm>
        <a:prstGeom prst="mathMinus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0B92F-CB9D-4331-AB82-336B5B2596E4}">
      <dsp:nvSpPr>
        <dsp:cNvPr id="0" name=""/>
        <dsp:cNvSpPr/>
      </dsp:nvSpPr>
      <dsp:spPr>
        <a:xfrm>
          <a:off x="594398" y="183620"/>
          <a:ext cx="1485996" cy="1468962"/>
        </a:xfrm>
        <a:prstGeom prst="downArrow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5B2E2-2C51-49DD-90D9-ACCF8625934D}">
      <dsp:nvSpPr>
        <dsp:cNvPr id="0" name=""/>
        <dsp:cNvSpPr/>
      </dsp:nvSpPr>
      <dsp:spPr>
        <a:xfrm>
          <a:off x="2625261" y="0"/>
          <a:ext cx="1585063" cy="154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Emport moyen INT + 7 pts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CMR Int +2 pts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Dom +3 pts</a:t>
          </a:r>
          <a:endParaRPr lang="fr-FR" sz="1400" b="1" kern="1200" dirty="0">
            <a:solidFill>
              <a:schemeClr val="accent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625261" y="0"/>
        <a:ext cx="1585063" cy="1542410"/>
      </dsp:txXfrm>
    </dsp:sp>
    <dsp:sp modelId="{DFE4014F-51DA-4B1E-88C3-2C779C933569}">
      <dsp:nvSpPr>
        <dsp:cNvPr id="0" name=""/>
        <dsp:cNvSpPr/>
      </dsp:nvSpPr>
      <dsp:spPr>
        <a:xfrm>
          <a:off x="2872927" y="2019823"/>
          <a:ext cx="1485996" cy="1468962"/>
        </a:xfrm>
        <a:prstGeom prst="upArrow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0066B-ABDB-4698-B2C6-D6F61473BBE9}">
      <dsp:nvSpPr>
        <dsp:cNvPr id="0" name=""/>
        <dsp:cNvSpPr/>
      </dsp:nvSpPr>
      <dsp:spPr>
        <a:xfrm>
          <a:off x="231767" y="2129996"/>
          <a:ext cx="2607524" cy="154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Emport moyen Domestique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accent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-1 pt</a:t>
          </a:r>
          <a:endParaRPr lang="fr-FR" sz="1400" b="1" kern="1200" dirty="0">
            <a:solidFill>
              <a:schemeClr val="accent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31767" y="2129996"/>
        <a:ext cx="2607524" cy="1542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002639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4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4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9844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4824176" y="3805972"/>
            <a:ext cx="7162217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defRPr sz="4800">
                <a:solidFill>
                  <a:srgbClr val="0132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fr-FR" sz="4800" b="1" dirty="0" smtClean="0"/>
              <a:t>Résultats de Trafic 2016</a:t>
            </a:r>
            <a:endParaRPr dirty="0"/>
          </a:p>
        </p:txBody>
      </p:sp>
      <p:sp>
        <p:nvSpPr>
          <p:cNvPr id="121" name="Shape 121"/>
          <p:cNvSpPr/>
          <p:nvPr/>
        </p:nvSpPr>
        <p:spPr>
          <a:xfrm>
            <a:off x="6980982" y="7683175"/>
            <a:ext cx="5725926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914400">
              <a:defRPr sz="3200">
                <a:solidFill>
                  <a:srgbClr val="01326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fr-FR" dirty="0" smtClean="0"/>
              <a:t>Tahiti-</a:t>
            </a:r>
            <a:r>
              <a:rPr lang="fr-FR" dirty="0" err="1" smtClean="0"/>
              <a:t>Faa’a</a:t>
            </a:r>
            <a:r>
              <a:rPr lang="fr-FR" dirty="0" smtClean="0"/>
              <a:t>, le 23 janvier 2017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136" y="641408"/>
            <a:ext cx="8559628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980" y="5931056"/>
            <a:ext cx="7560840" cy="366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2800" y="2690114"/>
            <a:ext cx="4572000" cy="376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hape 127"/>
          <p:cNvSpPr/>
          <p:nvPr/>
        </p:nvSpPr>
        <p:spPr>
          <a:xfrm>
            <a:off x="1983749" y="304249"/>
            <a:ext cx="10991561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Trafic 2016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856" y="2074273"/>
            <a:ext cx="7344816" cy="518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3508648"/>
            <a:ext cx="47371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720" y="3206716"/>
            <a:ext cx="952684" cy="1656408"/>
          </a:xfrm>
          <a:prstGeom prst="rect">
            <a:avLst/>
          </a:prstGeom>
        </p:spPr>
      </p:pic>
      <p:sp>
        <p:nvSpPr>
          <p:cNvPr id="9" name="Shape 127"/>
          <p:cNvSpPr/>
          <p:nvPr/>
        </p:nvSpPr>
        <p:spPr>
          <a:xfrm>
            <a:off x="1983749" y="304249"/>
            <a:ext cx="10991561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Focus Tahiti FAAA 2016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6677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27"/>
          <p:cNvSpPr/>
          <p:nvPr/>
        </p:nvSpPr>
        <p:spPr>
          <a:xfrm>
            <a:off x="1983749" y="304249"/>
            <a:ext cx="10991561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Trafic mouvements 2016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749" y="896128"/>
            <a:ext cx="8385307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776" y="2788568"/>
            <a:ext cx="4572000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016" y="5826968"/>
            <a:ext cx="7200800" cy="43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10814360" y="5350286"/>
            <a:ext cx="1460321" cy="170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6696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27"/>
          <p:cNvSpPr/>
          <p:nvPr/>
        </p:nvSpPr>
        <p:spPr>
          <a:xfrm>
            <a:off x="1983749" y="304249"/>
            <a:ext cx="10991561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Trafic mouvements 2016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928" y="772344"/>
            <a:ext cx="7416824" cy="4889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848" y="5452864"/>
            <a:ext cx="6308832" cy="4012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431348610"/>
              </p:ext>
            </p:extLst>
          </p:nvPr>
        </p:nvGraphicFramePr>
        <p:xfrm>
          <a:off x="7479529" y="5164832"/>
          <a:ext cx="4953323" cy="367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3749088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43</Words>
  <Application>Microsoft Office PowerPoint</Application>
  <PresentationFormat>Personnalisé</PresentationFormat>
  <Paragraphs>11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DUMAS</dc:creator>
  <cp:lastModifiedBy>Hinanui TEMORERE</cp:lastModifiedBy>
  <cp:revision>89</cp:revision>
  <dcterms:modified xsi:type="dcterms:W3CDTF">2017-01-26T00:17:54Z</dcterms:modified>
</cp:coreProperties>
</file>